
<file path=[Content_Types].xml><?xml version="1.0" encoding="utf-8"?>
<Types xmlns="http://schemas.openxmlformats.org/package/2006/content-types">
  <Default Extension="png" ContentType="image/png"/>
  <Default Extension="m4a" ContentType="audio/unknown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0"/>
  </p:notesMasterIdLst>
  <p:sldIdLst>
    <p:sldId id="256" r:id="rId2"/>
    <p:sldId id="270" r:id="rId3"/>
    <p:sldId id="271" r:id="rId4"/>
    <p:sldId id="265" r:id="rId5"/>
    <p:sldId id="269" r:id="rId6"/>
    <p:sldId id="272" r:id="rId7"/>
    <p:sldId id="273" r:id="rId8"/>
    <p:sldId id="268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9691" autoAdjust="0"/>
  </p:normalViewPr>
  <p:slideViewPr>
    <p:cSldViewPr snapToGrid="0" snapToObjects="1">
      <p:cViewPr>
        <p:scale>
          <a:sx n="111" d="100"/>
          <a:sy n="111" d="100"/>
        </p:scale>
        <p:origin x="882" y="19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4.m4a>
</file>

<file path=ppt/media/media5.m4a>
</file>

<file path=ppt/media/media6.wav>
</file>

<file path=ppt/media/media7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256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None/>
            </a:pPr>
            <a:endParaRPr lang="en-US" sz="120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483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2421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244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83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14" name="Shape 114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Shape 115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130" name="Shape 130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Shape 131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 rot="5400000">
            <a:off x="1679575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849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1154954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Noto Sans Symbols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20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1"/>
          <p:cNvPicPr preferRelativeResize="0"/>
          <p:nvPr/>
        </p:nvPicPr>
        <p:blipFill rotWithShape="1">
          <a:blip r:embed="rId21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78C4F1">
                  <a:alpha val="6666"/>
                </a:srgbClr>
              </a:gs>
              <a:gs pos="36000">
                <a:srgbClr val="78C4F1">
                  <a:alpha val="5882"/>
                </a:srgbClr>
              </a:gs>
              <a:gs pos="69000">
                <a:srgbClr val="78C4F1">
                  <a:alpha val="0"/>
                </a:srgbClr>
              </a:gs>
              <a:gs pos="100000">
                <a:srgbClr val="78C4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Shape 13"/>
          <p:cNvPicPr preferRelativeResize="0"/>
          <p:nvPr/>
        </p:nvPicPr>
        <p:blipFill rotWithShape="1">
          <a:blip r:embed="rId22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4"/>
          <p:cNvPicPr preferRelativeResize="0"/>
          <p:nvPr/>
        </p:nvPicPr>
        <p:blipFill rotWithShape="1">
          <a:blip r:embed="rId23">
            <a:alphaModFix/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jp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9.jpg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jpe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jpe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13.jp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16.png"/><Relationship Id="rId5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ctrTitle"/>
          </p:nvPr>
        </p:nvSpPr>
        <p:spPr>
          <a:xfrm>
            <a:off x="914400" y="356658"/>
            <a:ext cx="7853892" cy="1607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en-US" sz="7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ISDS 552 GP3</a:t>
            </a:r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ubTitle" idx="1"/>
          </p:nvPr>
        </p:nvSpPr>
        <p:spPr>
          <a:xfrm>
            <a:off x="914400" y="3181350"/>
            <a:ext cx="9767454" cy="290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76"/>
              <a:buFont typeface="Noto Sans Symbols"/>
              <a:buNone/>
            </a:pPr>
            <a:r>
              <a:rPr lang="en-US" sz="2220" b="1" i="0" u="none" strike="noStrike" cap="none" dirty="0">
                <a:latin typeface="Calibri"/>
                <a:ea typeface="Calibri"/>
                <a:cs typeface="Calibri"/>
                <a:sym typeface="Calibri"/>
              </a:rPr>
              <a:t>TEAM MEMBERS:</a:t>
            </a:r>
            <a:endParaRPr sz="1850" b="0" i="0" u="none" strike="noStrike" cap="none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Noto Sans Symbols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DEEPAM KHIRWAR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HARSHITA DIDWANIA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KAVINDU WALIMUNIGE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SANCHIT SINGH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80"/>
              <a:buFont typeface="Arial"/>
              <a:buChar char="•"/>
            </a:pPr>
            <a:r>
              <a:rPr lang="en-US" sz="185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SATHIYA PRIYA JEEVANANDAN</a:t>
            </a:r>
            <a:endParaRPr sz="1850" b="0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="" xmlns:a16="http://schemas.microsoft.com/office/drawing/2014/main" id="{9DF1C06B-3A7A-4788-ADE2-85D1043D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592" y="1881454"/>
            <a:ext cx="7600950" cy="2924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"/>
    </mc:Choice>
    <mc:Fallback xmlns="">
      <p:transition spd="slow" advTm="2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C76D2FAB-4E5E-44F0-B29F-759799AFF74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37" y="1044057"/>
            <a:ext cx="8530233" cy="5685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2D5A7418-2D53-4046-B1D2-1819D04BC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8418" y="5812808"/>
            <a:ext cx="6096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286" y="2676234"/>
            <a:ext cx="2300732" cy="15092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87550E01-2DB1-4592-8DC0-1BE6338615C1}"/>
              </a:ext>
            </a:extLst>
          </p:cNvPr>
          <p:cNvSpPr/>
          <p:nvPr/>
        </p:nvSpPr>
        <p:spPr>
          <a:xfrm>
            <a:off x="787220" y="107043"/>
            <a:ext cx="695094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SEQUENCE </a:t>
            </a:r>
            <a:r>
              <a:rPr lang="en-US" sz="24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DIAGRAM</a:t>
            </a:r>
          </a:p>
          <a:p>
            <a:r>
              <a:rPr lang="en-US" sz="3200" dirty="0" smtClean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MATCH </a:t>
            </a:r>
            <a:r>
              <a:rPr lang="en-US" sz="3200" dirty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CUSTOMER WITH VEHICLES</a:t>
            </a:r>
            <a:endParaRPr lang="en-IN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18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1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87550E01-2DB1-4592-8DC0-1BE6338615C1}"/>
              </a:ext>
            </a:extLst>
          </p:cNvPr>
          <p:cNvSpPr/>
          <p:nvPr/>
        </p:nvSpPr>
        <p:spPr>
          <a:xfrm>
            <a:off x="787220" y="149773"/>
            <a:ext cx="695094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COMMUNICATION </a:t>
            </a:r>
            <a:r>
              <a:rPr lang="en-US" sz="24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DIAGRAM</a:t>
            </a:r>
          </a:p>
          <a:p>
            <a:r>
              <a:rPr lang="en-US" sz="3200" dirty="0" smtClean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MATCH </a:t>
            </a:r>
            <a:r>
              <a:rPr lang="en-US" sz="3200" dirty="0">
                <a:solidFill>
                  <a:schemeClr val="accent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CUSTOMER WITH VEHICLES</a:t>
            </a:r>
            <a:endParaRPr lang="en-IN" sz="3200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3EDD58C3-52B4-4A02-B827-58D1C4C7AB3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220" y="1103881"/>
            <a:ext cx="8168773" cy="5527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1E2789DF-ED73-47D9-951C-A625B48CF4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81837" y="5812809"/>
            <a:ext cx="609600" cy="60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286" y="2676234"/>
            <a:ext cx="2300732" cy="150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48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2800" dirty="0"/>
              <a:t>SEQUENCE </a:t>
            </a:r>
            <a:r>
              <a:rPr lang="en-US" sz="2800" dirty="0" smtClean="0"/>
              <a:t>DIAGRAM </a:t>
            </a:r>
            <a:br>
              <a:rPr lang="en-US" sz="2800" dirty="0" smtClean="0"/>
            </a:br>
            <a:r>
              <a:rPr lang="en-US" sz="4400" dirty="0" smtClean="0">
                <a:solidFill>
                  <a:schemeClr val="accent1"/>
                </a:solidFill>
              </a:rPr>
              <a:t>SELL </a:t>
            </a:r>
            <a:r>
              <a:rPr lang="en-US" sz="4400" dirty="0">
                <a:solidFill>
                  <a:schemeClr val="accent1"/>
                </a:solidFill>
              </a:rPr>
              <a:t>CAR</a:t>
            </a:r>
            <a: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659" y="1440134"/>
            <a:ext cx="8037788" cy="525608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="" xmlns:a16="http://schemas.microsoft.com/office/drawing/2014/main" id="{770B18A5-1A0B-4149-A50F-B3D324BFCC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7" name="Content Placeholder 3"/>
          <p:cNvPicPr>
            <a:picLocks noGrp="1"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098" y="2621779"/>
            <a:ext cx="2445771" cy="17023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603"/>
    </mc:Choice>
    <mc:Fallback xmlns="">
      <p:transition spd="slow" advTm="99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38200" y="309784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230"/>
            </a:pPr>
            <a:r>
              <a:rPr lang="en-US" sz="2800" dirty="0"/>
              <a:t>COMMUNICATION </a:t>
            </a:r>
            <a:r>
              <a:rPr lang="en-US" sz="2800" dirty="0" smtClean="0"/>
              <a:t>DIAGRAM</a:t>
            </a:r>
            <a:br>
              <a:rPr lang="en-US" sz="2800" dirty="0" smtClean="0"/>
            </a:br>
            <a:r>
              <a:rPr lang="en-US" sz="4400" dirty="0" smtClean="0">
                <a:solidFill>
                  <a:schemeClr val="accent1"/>
                </a:solidFill>
              </a:rPr>
              <a:t>SELL </a:t>
            </a:r>
            <a:r>
              <a:rPr lang="en-US" sz="4400" dirty="0">
                <a:solidFill>
                  <a:schemeClr val="accent1"/>
                </a:solidFill>
              </a:rPr>
              <a:t>CAR</a:t>
            </a:r>
            <a:r>
              <a:rPr lang="en-US" sz="3780" b="0" i="0" u="none" strike="noStrike" cap="none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/>
            </a:r>
            <a:br>
              <a:rPr lang="en-US" sz="3780" b="0" i="0" u="none" strike="noStrike" cap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780" b="0" i="0" u="none" strike="noStrike" cap="none" dirty="0">
              <a:solidFill>
                <a:schemeClr val="l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F6C2856C-8540-478C-BB21-2F5F07E28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807" y="1821795"/>
            <a:ext cx="8299018" cy="465772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="" xmlns:a16="http://schemas.microsoft.com/office/drawing/2014/main" id="{CE0DDD38-6FD2-4167-9B52-F374C1F534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7" name="Content Placeholder 3"/>
          <p:cNvPicPr>
            <a:picLocks noGrp="1"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098" y="2621779"/>
            <a:ext cx="2445771" cy="170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7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210"/>
    </mc:Choice>
    <mc:Fallback xmlns="">
      <p:transition spd="slow" advTm="97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489" y="78129"/>
            <a:ext cx="10851887" cy="1368436"/>
          </a:xfrm>
        </p:spPr>
        <p:txBody>
          <a:bodyPr/>
          <a:lstStyle/>
          <a:p>
            <a:r>
              <a:rPr lang="en-US" sz="2800" dirty="0" smtClean="0"/>
              <a:t>SEQUENCE DIAGRAM 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accent1"/>
                </a:solidFill>
              </a:rPr>
              <a:t>SALES COMMISSION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584" y="1420929"/>
            <a:ext cx="7964680" cy="5324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7445" y="2808177"/>
            <a:ext cx="2285811" cy="1853031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18818" y="57050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53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05850" y="35285"/>
            <a:ext cx="10851887" cy="1368436"/>
          </a:xfrm>
        </p:spPr>
        <p:txBody>
          <a:bodyPr/>
          <a:lstStyle/>
          <a:p>
            <a:r>
              <a:rPr lang="en-US" sz="2800" dirty="0" smtClean="0"/>
              <a:t>COMMUNICATION DIAGRAM 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accent1"/>
                </a:solidFill>
              </a:rPr>
              <a:t>SALES COMMISSION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408" y="2739812"/>
            <a:ext cx="2285811" cy="1853031"/>
          </a:xfrm>
          <a:prstGeom prst="rect">
            <a:avLst/>
          </a:prstGeom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257" y="1427147"/>
            <a:ext cx="4575323" cy="5153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07724" y="56366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40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1590675" y="2590800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20"/>
              <a:buFont typeface="Noto Sans Symbols"/>
              <a:buNone/>
            </a:pPr>
            <a:r>
              <a:rPr lang="en-US" sz="4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B91796EF-96CF-4D60-8DBA-5907AA8E2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6160" y="5945777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1032</TotalTime>
  <Words>44</Words>
  <Application>Microsoft Office PowerPoint</Application>
  <PresentationFormat>Custom</PresentationFormat>
  <Paragraphs>21</Paragraphs>
  <Slides>8</Slides>
  <Notes>4</Notes>
  <HiddenSlides>0</HiddenSlides>
  <MMClips>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Ion</vt:lpstr>
      <vt:lpstr>ISDS 552 GP3</vt:lpstr>
      <vt:lpstr>PowerPoint Presentation</vt:lpstr>
      <vt:lpstr>PowerPoint Presentation</vt:lpstr>
      <vt:lpstr>SEQUENCE DIAGRAM  SELL CAR  </vt:lpstr>
      <vt:lpstr>COMMUNICATION DIAGRAM SELL CAR  </vt:lpstr>
      <vt:lpstr>SEQUENCE DIAGRAM   SALES COMMISSION</vt:lpstr>
      <vt:lpstr>COMMUNICATION DIAGRAM   SALES COMMISSION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ISDS 552 GP3</dc:title>
  <dc:creator>zz-Jeevanandan, Sathiya Priya</dc:creator>
  <cp:lastModifiedBy>Administrator</cp:lastModifiedBy>
  <cp:revision>45</cp:revision>
  <dcterms:modified xsi:type="dcterms:W3CDTF">2018-07-28T00:36:25Z</dcterms:modified>
</cp:coreProperties>
</file>